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1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59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6241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271" y="4343797"/>
            <a:ext cx="5487458" cy="41146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84" y="8685610"/>
            <a:ext cx="2972594" cy="456406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641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06948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39290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26573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8442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0182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78472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445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audiolibrary/music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2639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7526"/>
            <a:ext cx="9144000" cy="138449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MINDFUL  MOMENTS</a:t>
            </a:r>
            <a:endParaRPr lang="en-US" b="1" dirty="0">
              <a:solidFill>
                <a:srgbClr val="FF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Suchita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Singh(2426mca2494)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Member-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Shweta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Patel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(2426mca709 )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311953" y="5486400"/>
            <a:ext cx="2724538" cy="1250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Singhal</a:t>
            </a:r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194318"/>
            <a:ext cx="4572000" cy="55050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3903" y="1814215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Website Traffic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583903" y="2174875"/>
            <a:ext cx="6452195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Track the number of visitors to the website and their behavior on the site.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83903" y="3526135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Engagement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83903" y="3886795"/>
            <a:ext cx="6452195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Measure user interaction with the website's content, such as time spent on pages, clicks, and downloads.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583903" y="5505054"/>
            <a:ext cx="2085479" cy="26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Feedback</a:t>
            </a:r>
            <a:endParaRPr lang="en-US" sz="2000" dirty="0">
              <a:solidFill>
                <a:srgbClr val="FF33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583903" y="5865713"/>
            <a:ext cx="6452195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dirty="0">
                <a:latin typeface="Inter" pitchFamily="34" charset="0"/>
                <a:ea typeface="Inter" pitchFamily="34" charset="-122"/>
                <a:cs typeface="Inter" pitchFamily="34" charset="-120"/>
              </a:rPr>
              <a:t>Collect user feedback through surveys, comments, and contact forms to understand their experiences and identify areas for improvement.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12900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/>
            </a:r>
            <a:b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</a:br>
            <a:r>
              <a:rPr lang="en-US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261"/>
            <a:ext cx="4572000" cy="5467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5542" y="71377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References</a:t>
            </a:r>
            <a:endParaRPr lang="en-US" sz="3700" dirty="0"/>
          </a:p>
        </p:txBody>
      </p:sp>
      <p:sp>
        <p:nvSpPr>
          <p:cNvPr id="6" name="Rectangle 5"/>
          <p:cNvSpPr/>
          <p:nvPr/>
        </p:nvSpPr>
        <p:spPr>
          <a:xfrm>
            <a:off x="4662904" y="1380734"/>
            <a:ext cx="6272574" cy="3954925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 lvl="0"/>
            <a:r>
              <a:rPr lang="en-US" sz="1400" b="1" dirty="0" err="1" smtClean="0"/>
              <a:t>Kabat-Zinn</a:t>
            </a:r>
            <a:r>
              <a:rPr lang="en-US" sz="1400" b="1" dirty="0" smtClean="0"/>
              <a:t>,</a:t>
            </a:r>
            <a:r>
              <a:rPr lang="en-US" sz="1400" b="1" i="1" dirty="0" smtClean="0"/>
              <a:t> </a:t>
            </a:r>
            <a:r>
              <a:rPr lang="en-US" sz="1400" b="1" dirty="0" smtClean="0"/>
              <a:t>J.</a:t>
            </a:r>
            <a:r>
              <a:rPr lang="en-US" sz="1400" dirty="0" smtClean="0"/>
              <a:t> (1990)</a:t>
            </a:r>
            <a:r>
              <a:rPr lang="en-US" sz="1400" i="1" dirty="0" smtClean="0"/>
              <a:t>. </a:t>
            </a:r>
            <a:r>
              <a:rPr lang="en-US" sz="1400" dirty="0" smtClean="0"/>
              <a:t>Full Catastrophe Living: Using the Wisdom of Your Body and Mind to Face Stress, Pain, and Illness</a:t>
            </a:r>
            <a:r>
              <a:rPr lang="en-US" sz="1400" i="1" dirty="0" smtClean="0"/>
              <a:t>. </a:t>
            </a:r>
            <a:r>
              <a:rPr lang="en-US" sz="1400" dirty="0" smtClean="0"/>
              <a:t>Delta Publishing.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dirty="0" smtClean="0"/>
              <a:t>This book introduces mindfulness-based stress reduction (MBSR) and provides foundational principles that could be applied in meditation apps.</a:t>
            </a:r>
          </a:p>
          <a:p>
            <a:pPr lvl="0"/>
            <a:r>
              <a:rPr lang="en-US" sz="1400" b="1" dirty="0" err="1" smtClean="0"/>
              <a:t>Goleman</a:t>
            </a:r>
            <a:r>
              <a:rPr lang="en-US" sz="1400" b="1" dirty="0" smtClean="0"/>
              <a:t>, D.</a:t>
            </a:r>
            <a:r>
              <a:rPr lang="en-US" sz="1400" dirty="0" smtClean="0"/>
              <a:t> (2013).</a:t>
            </a:r>
            <a:r>
              <a:rPr lang="en-US" sz="1400" i="1" dirty="0" smtClean="0"/>
              <a:t> </a:t>
            </a:r>
            <a:r>
              <a:rPr lang="en-US" sz="1400" dirty="0" smtClean="0"/>
              <a:t>Focus: The Hidden Driver of Excellence</a:t>
            </a:r>
            <a:r>
              <a:rPr lang="en-US" sz="1400" i="1" dirty="0" smtClean="0"/>
              <a:t>.</a:t>
            </a:r>
            <a:r>
              <a:rPr lang="en-US" sz="1400" dirty="0" smtClean="0"/>
              <a:t> HarperCollins.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dirty="0" smtClean="0"/>
              <a:t>Explores the science of mindfulness and focus, relevant to designing mindfulness-based platforms for improving cognitive performance.</a:t>
            </a:r>
          </a:p>
          <a:p>
            <a:pPr lvl="0"/>
            <a:r>
              <a:rPr lang="en-US" sz="1400" b="1" dirty="0" smtClean="0"/>
              <a:t>W3Schools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HTML, CSS, JavaScript Tutorials</a:t>
            </a:r>
            <a:br>
              <a:rPr lang="en-US" sz="1400" dirty="0" smtClean="0"/>
            </a:br>
            <a:r>
              <a:rPr lang="en-US" sz="1400" dirty="0" smtClean="0"/>
              <a:t>URL: </a:t>
            </a:r>
            <a:r>
              <a:rPr lang="en-US" sz="1400" u="sng" dirty="0" smtClean="0">
                <a:hlinkClick r:id="rId4"/>
              </a:rPr>
              <a:t>https://www.w3schools.com/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 widely used online resource for quick reference and tutorials on web development languages. W3Schools is ideal for beginners looking to grasp the basics of HTML, CSS, and JavaScript.</a:t>
            </a:r>
          </a:p>
          <a:p>
            <a:pPr lvl="0"/>
            <a:r>
              <a:rPr lang="en-US" sz="1400" b="1" dirty="0" smtClean="0"/>
              <a:t>YouTube Audio Library</a:t>
            </a:r>
            <a:r>
              <a:rPr lang="en-US" sz="1400" dirty="0" smtClean="0"/>
              <a:t>:</a:t>
            </a:r>
            <a:br>
              <a:rPr lang="en-US" sz="1400" dirty="0" smtClean="0"/>
            </a:br>
            <a:r>
              <a:rPr lang="en-US" sz="1400" dirty="0" smtClean="0"/>
              <a:t>URL: </a:t>
            </a:r>
            <a:r>
              <a:rPr lang="en-US" sz="1400" u="sng" dirty="0" smtClean="0">
                <a:hlinkClick r:id="rId5"/>
              </a:rPr>
              <a:t>https://www.youtube.com/audiolibrary/music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YouTube offers a free library of music tracks and sound effects that can be used in personal and commercial projects.</a:t>
            </a:r>
          </a:p>
          <a:p>
            <a:endParaRPr lang="en-US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3427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</a:t>
            </a:r>
            <a:r>
              <a:rPr lang="en-IN" sz="18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</a:t>
            </a:r>
            <a:endParaRPr lang="en-IN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Ø"/>
            </a:pPr>
            <a:r>
              <a:rPr lang="en-IN" sz="18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xmlns="" val="411715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3492" y="1187946"/>
            <a:ext cx="6297018" cy="24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16"/>
              </a:lnSpc>
            </a:pPr>
            <a:r>
              <a:rPr lang="en-US" sz="5100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 Moments: A Mindful Living Website</a:t>
            </a:r>
            <a:endParaRPr lang="en-US" sz="5100" dirty="0" smtClean="0"/>
          </a:p>
          <a:p>
            <a:pPr>
              <a:lnSpc>
                <a:spcPts val="6416"/>
              </a:lnSpc>
            </a:pP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5233492" y="3916958"/>
            <a:ext cx="629701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Mindful Moments is a website designed to help individuals cultivate mindfulness in their daily lives. It offers a variety of resources, including guided meditations, articles, and tips, to promote a sense of calm and well-being.</a:t>
            </a:r>
            <a:endParaRPr lang="en-US" sz="1500" dirty="0" smtClean="0"/>
          </a:p>
          <a:p>
            <a:pPr>
              <a:lnSpc>
                <a:spcPts val="2375"/>
              </a:lnSpc>
            </a:pP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b="1" kern="100" dirty="0" smtClean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pic>
        <p:nvPicPr>
          <p:cNvPr id="6" name="Picture 5" descr="Screenshot 2024-10-13 225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608"/>
            <a:ext cx="4646412" cy="4478694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963" y="1194319"/>
            <a:ext cx="3813109" cy="5187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12191999" cy="10543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0" b="1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Literature </a:t>
            </a:r>
            <a:r>
              <a:rPr lang="en-US" sz="3700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</a:t>
            </a:r>
            <a:endParaRPr lang="en-US" sz="3700" b="1" dirty="0"/>
          </a:p>
        </p:txBody>
      </p:sp>
      <p:sp>
        <p:nvSpPr>
          <p:cNvPr id="4" name="Shape 1"/>
          <p:cNvSpPr/>
          <p:nvPr/>
        </p:nvSpPr>
        <p:spPr>
          <a:xfrm>
            <a:off x="661492" y="215671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827584" y="2227560"/>
            <a:ext cx="93068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75755" y="2156718"/>
            <a:ext cx="24287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Mindfulness Research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275756" y="2565401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The literature review explored various research studies and findings on the benefits of mindfulness practices.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3904556" y="215671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4035326" y="2227560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518820" y="2156718"/>
            <a:ext cx="243978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Mindful Living Websites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509489" y="2552766"/>
            <a:ext cx="243978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An analysis of existing mindful living websites was conducted to identify best practices and user experience strategies.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61492" y="477440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789881" y="4845249"/>
            <a:ext cx="16847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75755" y="4774407"/>
            <a:ext cx="290720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Needs &amp; Preferences</a:t>
            </a:r>
            <a:endParaRPr lang="en-US" dirty="0">
              <a:solidFill>
                <a:srgbClr val="FF3399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75756" y="5183089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The research aimed to understand the target audience's needs, preferences, and expectations for a mindful living website.</a:t>
            </a:r>
            <a:endParaRPr lang="en-US" sz="1500" dirty="0"/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IN" dirty="0" smtClean="0"/>
              <a:t>Objective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3399"/>
                </a:solidFill>
              </a:rPr>
              <a:t>Promote Mindfulness</a:t>
            </a:r>
            <a:r>
              <a:rPr lang="en-US" dirty="0" smtClean="0"/>
              <a:t>:-To provide accessible resources for individuals seeking to integrate mindfulness into their lives.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3399"/>
                </a:solidFill>
              </a:rPr>
              <a:t>Enhance Well-being</a:t>
            </a:r>
            <a:r>
              <a:rPr lang="en-US" dirty="0" smtClean="0"/>
              <a:t>:-To support users in cultivating a greater sense of calm, focus, and emotional well-being.</a:t>
            </a:r>
          </a:p>
          <a:p>
            <a:endParaRPr lang="en-IN" dirty="0" smtClean="0"/>
          </a:p>
          <a:p>
            <a:r>
              <a:rPr lang="en-US" dirty="0" smtClean="0">
                <a:solidFill>
                  <a:srgbClr val="FF3399"/>
                </a:solidFill>
              </a:rPr>
              <a:t>Improve User Experience</a:t>
            </a:r>
            <a:r>
              <a:rPr lang="en-US" dirty="0" smtClean="0"/>
              <a:t>:-To create a user-friendly website that offers a positive and engaging experience.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825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IN" b="1" dirty="0" smtClean="0"/>
              <a:t>Technology</a:t>
            </a:r>
            <a:endParaRPr lang="en-US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" y="1698172"/>
            <a:ext cx="3103984" cy="4655976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5233492" y="144809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0" dirty="0"/>
          </a:p>
        </p:txBody>
      </p:sp>
      <p:sp>
        <p:nvSpPr>
          <p:cNvPr id="21" name="Shape 1"/>
          <p:cNvSpPr/>
          <p:nvPr/>
        </p:nvSpPr>
        <p:spPr>
          <a:xfrm>
            <a:off x="3480318" y="2060958"/>
            <a:ext cx="7704959" cy="3696030"/>
          </a:xfrm>
          <a:prstGeom prst="roundRect">
            <a:avLst>
              <a:gd name="adj" fmla="val 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2" name="Shape 2"/>
          <p:cNvSpPr/>
          <p:nvPr/>
        </p:nvSpPr>
        <p:spPr>
          <a:xfrm>
            <a:off x="5239842" y="2328565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3" name="Text 3"/>
          <p:cNvSpPr/>
          <p:nvPr/>
        </p:nvSpPr>
        <p:spPr>
          <a:xfrm>
            <a:off x="5428853" y="244832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>
                <a:solidFill>
                  <a:srgbClr val="FF3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endParaRPr lang="en-US" sz="1600" b="1" dirty="0">
              <a:solidFill>
                <a:srgbClr val="FF3399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8574187" y="244832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b="1" dirty="0" smtClean="0">
                <a:solidFill>
                  <a:srgbClr val="FF3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</a:t>
            </a:r>
            <a:endParaRPr lang="en-US" sz="1600" b="1" dirty="0">
              <a:solidFill>
                <a:srgbClr val="FF3399"/>
              </a:solidFill>
            </a:endParaRPr>
          </a:p>
        </p:txBody>
      </p:sp>
      <p:sp>
        <p:nvSpPr>
          <p:cNvPr id="25" name="Shape 5"/>
          <p:cNvSpPr/>
          <p:nvPr/>
        </p:nvSpPr>
        <p:spPr>
          <a:xfrm>
            <a:off x="5239842" y="2870497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6"/>
          <p:cNvSpPr/>
          <p:nvPr/>
        </p:nvSpPr>
        <p:spPr>
          <a:xfrm>
            <a:off x="5428853" y="2990255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Personal Computer (PC) or Laptop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8574186" y="2911151"/>
            <a:ext cx="2967781" cy="83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For testing </a:t>
            </a:r>
            <a:r>
              <a:rPr lang="en-IN" sz="1500" dirty="0" err="1" smtClean="0">
                <a:latin typeface="Inter" pitchFamily="34" charset="0"/>
                <a:ea typeface="Inter" pitchFamily="34" charset="-122"/>
              </a:rPr>
              <a:t>chrome,browser</a:t>
            </a:r>
            <a:r>
              <a:rPr lang="en-IN" sz="1500" smtClean="0">
                <a:latin typeface="Inter" pitchFamily="34" charset="0"/>
                <a:ea typeface="Inter" pitchFamily="34" charset="-122"/>
              </a:rPr>
              <a:t>.</a:t>
            </a:r>
            <a:endParaRPr lang="en-IN" sz="1500" dirty="0" smtClean="0">
              <a:latin typeface="Inter" pitchFamily="34" charset="0"/>
              <a:ea typeface="Inter" pitchFamily="34" charset="-122"/>
            </a:endParaRPr>
          </a:p>
        </p:txBody>
      </p:sp>
      <p:sp>
        <p:nvSpPr>
          <p:cNvPr id="29" name="Text 9"/>
          <p:cNvSpPr/>
          <p:nvPr/>
        </p:nvSpPr>
        <p:spPr>
          <a:xfrm>
            <a:off x="5428853" y="3834607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 smtClean="0"/>
              <a:t>Sufficient storage and memory</a:t>
            </a:r>
            <a:r>
              <a:rPr lang="en-IN" sz="1500" dirty="0" smtClean="0">
                <a:latin typeface="Inter" pitchFamily="34" charset="0"/>
                <a:ea typeface="Inter" pitchFamily="34" charset="-122"/>
              </a:rPr>
              <a:t> 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8668139" y="3937517"/>
            <a:ext cx="2667008" cy="501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IN" sz="1500" dirty="0" smtClean="0">
                <a:latin typeface="Inter" pitchFamily="34" charset="0"/>
                <a:ea typeface="Inter" pitchFamily="34" charset="-122"/>
              </a:rPr>
              <a:t>Vs code platform</a:t>
            </a:r>
            <a:endParaRPr lang="en-US" sz="1500" dirty="0"/>
          </a:p>
        </p:txBody>
      </p:sp>
      <p:sp>
        <p:nvSpPr>
          <p:cNvPr id="31" name="Shape 11"/>
          <p:cNvSpPr/>
          <p:nvPr/>
        </p:nvSpPr>
        <p:spPr>
          <a:xfrm>
            <a:off x="5239842" y="4559201"/>
            <a:ext cx="628431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12"/>
          <p:cNvSpPr/>
          <p:nvPr/>
        </p:nvSpPr>
        <p:spPr>
          <a:xfrm>
            <a:off x="5428853" y="467895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Web Browser (e.g., Chrome, Firefox)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8574187" y="4678958"/>
            <a:ext cx="27609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 dirty="0">
                <a:latin typeface="Inter" pitchFamily="34" charset="0"/>
                <a:ea typeface="Inter" pitchFamily="34" charset="-122"/>
                <a:cs typeface="Inter" pitchFamily="34" charset="-120"/>
              </a:rPr>
              <a:t>Programming Languages (e.g., HTML, CSS, </a:t>
            </a:r>
            <a:r>
              <a:rPr lang="en-US" sz="1500" dirty="0" smtClean="0">
                <a:latin typeface="Inter" pitchFamily="34" charset="0"/>
                <a:ea typeface="Inter" pitchFamily="34" charset="-122"/>
                <a:cs typeface="Inter" pitchFamily="34" charset="-120"/>
              </a:rPr>
              <a:t>JavaScript,)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718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0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Modules</a:t>
            </a:r>
            <a:endParaRPr lang="en-US" sz="3700" b="1" dirty="0"/>
          </a:p>
        </p:txBody>
      </p:sp>
      <p:sp>
        <p:nvSpPr>
          <p:cNvPr id="3" name="Text 1"/>
          <p:cNvSpPr/>
          <p:nvPr/>
        </p:nvSpPr>
        <p:spPr>
          <a:xfrm>
            <a:off x="289249" y="867747"/>
            <a:ext cx="3023118" cy="551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Homepage</a:t>
            </a:r>
            <a:r>
              <a:rPr lang="en-US" sz="33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:</a:t>
            </a:r>
            <a:endParaRPr lang="en-US" sz="3300" dirty="0">
              <a:solidFill>
                <a:srgbClr val="FF339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192683" y="822143"/>
            <a:ext cx="6732608" cy="1473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Introduction to the website, with a brief overview of its purpose, features, and </a:t>
            </a:r>
            <a:r>
              <a:rPr lang="en-US" sz="2700" dirty="0" smtClean="0">
                <a:latin typeface="Arial" pitchFamily="34" charset="0"/>
                <a:ea typeface="Inter" pitchFamily="34" charset="-122"/>
                <a:cs typeface="Arial" pitchFamily="34" charset="0"/>
              </a:rPr>
              <a:t>    benefits</a:t>
            </a: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0069" y="31481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Meditation</a:t>
            </a:r>
            <a:r>
              <a:rPr lang="en-US" sz="2400" dirty="0">
                <a:solidFill>
                  <a:srgbClr val="F7F7F8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4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Library  :</a:t>
            </a:r>
            <a:endParaRPr lang="en-US" sz="24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41326" y="3028553"/>
            <a:ext cx="5457003" cy="139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A collection of guided meditations on various topics, including stress reduction, sleep improvement, and self-compassion.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7441" y="5112152"/>
            <a:ext cx="2965243" cy="588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Mindfulness Articles</a:t>
            </a:r>
            <a:endParaRPr lang="en-US" sz="24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059836" y="5034695"/>
            <a:ext cx="5884746" cy="1070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700" dirty="0">
                <a:latin typeface="Arial" pitchFamily="34" charset="0"/>
                <a:ea typeface="Inter" pitchFamily="34" charset="-122"/>
                <a:cs typeface="Arial" pitchFamily="34" charset="0"/>
              </a:rPr>
              <a:t>Articles, blog posts, and other content providing information and insights on mindful living practices.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4004" y="5112152"/>
            <a:ext cx="269298" cy="389398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2700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2700" dirty="0">
              <a:solidFill>
                <a:srgbClr val="FF3399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8264"/>
            <a:ext cx="3424335" cy="653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Mindfulness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Activities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7803" y="522515"/>
            <a:ext cx="195944" cy="371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30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3000" dirty="0">
              <a:solidFill>
                <a:srgbClr val="FF33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251" y="251927"/>
            <a:ext cx="6315083" cy="1002130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375"/>
              </a:lnSpc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In this we will provide the user with different kind of activities related to their problem.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959" y="1875454"/>
            <a:ext cx="2780523" cy="653893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Feedback by user</a:t>
            </a:r>
            <a:r>
              <a:rPr lang="en-US" b="1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pPr>
              <a:lnSpc>
                <a:spcPts val="2292"/>
              </a:lnSpc>
            </a:pPr>
            <a:r>
              <a:rPr lang="en-US" dirty="0" smtClean="0">
                <a:solidFill>
                  <a:srgbClr val="FF3399"/>
                </a:solidFill>
                <a:latin typeface="Arial Black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endParaRPr lang="en-US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4775" y="1970217"/>
            <a:ext cx="296550" cy="414918"/>
          </a:xfrm>
          <a:prstGeom prst="rect">
            <a:avLst/>
          </a:prstGeom>
        </p:spPr>
        <p:txBody>
          <a:bodyPr wrap="none" lIns="76197" tIns="38098" rIns="76197" bIns="38098">
            <a:spAutoFit/>
          </a:bodyPr>
          <a:lstStyle/>
          <a:p>
            <a:pPr>
              <a:lnSpc>
                <a:spcPts val="2292"/>
              </a:lnSpc>
            </a:pPr>
            <a:r>
              <a:rPr lang="en-US" sz="40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4000" dirty="0">
              <a:solidFill>
                <a:srgbClr val="FF33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28392" y="1744824"/>
            <a:ext cx="6926661" cy="1031771"/>
          </a:xfrm>
          <a:prstGeom prst="rect">
            <a:avLst/>
          </a:prstGeom>
        </p:spPr>
        <p:txBody>
          <a:bodyPr wrap="square" lIns="76197" tIns="38098" rIns="76197" bIns="38098">
            <a:spAutoFit/>
          </a:bodyPr>
          <a:lstStyle/>
          <a:p>
            <a:pPr>
              <a:lnSpc>
                <a:spcPts val="2375"/>
              </a:lnSpc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User can provide with the content or any other features they want and can share their experiences .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518" y="35350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FF3399"/>
                </a:solidFill>
                <a:latin typeface="Arial Black" pitchFamily="34" charset="0"/>
                <a:cs typeface="DM Sans Medium" pitchFamily="34" charset="-120"/>
              </a:rPr>
              <a:t>User Authentication :</a:t>
            </a:r>
            <a:r>
              <a:rPr lang="en-US" sz="2000" dirty="0" smtClean="0">
                <a:solidFill>
                  <a:srgbClr val="FF3399"/>
                </a:solidFill>
                <a:latin typeface="Arial Black" pitchFamily="34" charset="0"/>
              </a:rPr>
              <a:t/>
            </a:r>
            <a:br>
              <a:rPr lang="en-US" sz="2000" dirty="0" smtClean="0">
                <a:solidFill>
                  <a:srgbClr val="FF3399"/>
                </a:solidFill>
                <a:latin typeface="Arial Black" pitchFamily="34" charset="0"/>
              </a:rPr>
            </a:br>
            <a:endParaRPr lang="en-US" sz="2000" dirty="0">
              <a:solidFill>
                <a:srgbClr val="FF3399"/>
              </a:solidFill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11895" y="3550917"/>
            <a:ext cx="6627844" cy="712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75"/>
              </a:lnSpc>
            </a:pPr>
            <a:r>
              <a:rPr lang="en-IN" sz="2800" dirty="0" smtClean="0">
                <a:latin typeface="Arial" pitchFamily="34" charset="0"/>
                <a:cs typeface="Arial" pitchFamily="34" charset="0"/>
              </a:rPr>
              <a:t>(Login/Signup) and feedback storage in the backend.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1200745"/>
            <a:ext cx="813892" cy="1302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83" y="1363464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Planning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Design(1-2weeks)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199783" y="1715394"/>
            <a:ext cx="5422503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Defining the website's purpose, target audience, and features.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2503091"/>
            <a:ext cx="813892" cy="13023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9783" y="2665809"/>
            <a:ext cx="2034878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Development (3-7 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6199783" y="3017739"/>
            <a:ext cx="5422503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Coding the website using HTML, CSS, and JavaScript.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3805436"/>
            <a:ext cx="813892" cy="1302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83" y="3968155"/>
            <a:ext cx="2110283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Deployment (8-9 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6199783" y="4320084"/>
            <a:ext cx="5422503" cy="52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Ensuring the website functions correctly and is optimized for user experience.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1714" y="5107782"/>
            <a:ext cx="813892" cy="13023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99783" y="5270500"/>
            <a:ext cx="2305546" cy="25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Maintenance &amp; </a:t>
            </a:r>
            <a:r>
              <a:rPr lang="en-US" sz="1600" dirty="0" smtClean="0">
                <a:solidFill>
                  <a:srgbClr val="FF339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Updates (10-11weeks)</a:t>
            </a:r>
            <a:endParaRPr lang="en-US" sz="1600" dirty="0">
              <a:solidFill>
                <a:srgbClr val="FF3399"/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6064898" y="5622430"/>
            <a:ext cx="5374434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00" dirty="0">
                <a:latin typeface="Inter" pitchFamily="34" charset="0"/>
                <a:ea typeface="Inter" pitchFamily="34" charset="-122"/>
                <a:cs typeface="Inter" pitchFamily="34" charset="-120"/>
              </a:rPr>
              <a:t>Regularly updating content, fixing bugs, and improving performance.</a:t>
            </a:r>
            <a:endParaRPr lang="en-US" sz="1600" dirty="0"/>
          </a:p>
        </p:txBody>
      </p:sp>
      <p:pic>
        <p:nvPicPr>
          <p:cNvPr id="16" name="Picture 15" descr="AN-vGJ92sZkx7Xx_9HSGK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47664"/>
            <a:ext cx="5023436" cy="4870581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507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/>
            </a:r>
            <a:b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</a:br>
            <a:r>
              <a:rPr lang="en-US" dirty="0" smtClean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522</Words>
  <Application>Microsoft Office PowerPoint</Application>
  <PresentationFormat>Custom</PresentationFormat>
  <Paragraphs>93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Mini Project-I (K24MCA18P) Odd Semester Session 2024-25</vt:lpstr>
      <vt:lpstr>Content</vt:lpstr>
      <vt:lpstr>Slide 3</vt:lpstr>
      <vt:lpstr>Slide 4</vt:lpstr>
      <vt:lpstr>Objective of the Project</vt:lpstr>
      <vt:lpstr>Technology</vt:lpstr>
      <vt:lpstr>Slide 7</vt:lpstr>
      <vt:lpstr>Slide 8</vt:lpstr>
      <vt:lpstr> Workflow </vt:lpstr>
      <vt:lpstr> Reports 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 (K24MCA18P) Odd Semester Session 2024-25</dc:title>
  <dc:creator>Apoorv Jain</dc:creator>
  <cp:lastModifiedBy>LENOVO</cp:lastModifiedBy>
  <cp:revision>32</cp:revision>
  <dcterms:created xsi:type="dcterms:W3CDTF">2024-09-12T08:34:15Z</dcterms:created>
  <dcterms:modified xsi:type="dcterms:W3CDTF">2024-12-23T15:14:03Z</dcterms:modified>
</cp:coreProperties>
</file>